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4"/>
  </p:handoutMasterIdLst>
  <p:sldIdLst>
    <p:sldId id="256" r:id="rId2"/>
    <p:sldId id="257" r:id="rId3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08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14B192F-E895-455F-B2C7-137539DC38F2}" type="datetimeFigureOut">
              <a:rPr lang="nl-NL" smtClean="0"/>
              <a:t>2-5-2011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E9232B8-D932-440B-9CB0-C11850B5534B}" type="slidenum">
              <a:rPr lang="nl-NL" smtClean="0"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het opmaakprofiel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0FA-503B-447F-A02E-6BF1D880434F}" type="datetimeFigureOut">
              <a:rPr lang="nl-NL" smtClean="0"/>
              <a:pPr/>
              <a:t>2-5-2011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het opmaakprofiel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opmaakprofielen van de modeltekst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0FA-503B-447F-A02E-6BF1D880434F}" type="datetimeFigureOut">
              <a:rPr lang="nl-NL" smtClean="0"/>
              <a:pPr/>
              <a:t>2-5-2011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het opmaakprofiel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opmaakprofielen van de modeltekst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0FA-503B-447F-A02E-6BF1D880434F}" type="datetimeFigureOut">
              <a:rPr lang="nl-NL" smtClean="0"/>
              <a:pPr/>
              <a:t>2-5-2011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het opmaakprofiel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opmaakprofielen van de modeltekst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0FA-503B-447F-A02E-6BF1D880434F}" type="datetimeFigureOut">
              <a:rPr lang="nl-NL" smtClean="0"/>
              <a:pPr/>
              <a:t>2-5-2011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het opmaakprofiel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opmaakprofielen van de modeltekst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0FA-503B-447F-A02E-6BF1D880434F}" type="datetimeFigureOut">
              <a:rPr lang="nl-NL" smtClean="0"/>
              <a:pPr/>
              <a:t>2-5-2011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het opmaakprofiel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opmaakprofielen van de modeltekst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opmaakprofielen van de modeltekst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0FA-503B-447F-A02E-6BF1D880434F}" type="datetimeFigureOut">
              <a:rPr lang="nl-NL" smtClean="0"/>
              <a:pPr/>
              <a:t>2-5-2011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het opmaakprofiel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opmaakprofielen van de modeltekst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opmaakprofielen van de modeltekst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opmaakprofielen van de modeltekst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opmaakprofielen van de modeltekst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0FA-503B-447F-A02E-6BF1D880434F}" type="datetimeFigureOut">
              <a:rPr lang="nl-NL" smtClean="0"/>
              <a:pPr/>
              <a:t>2-5-2011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het opmaakprofiel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0FA-503B-447F-A02E-6BF1D880434F}" type="datetimeFigureOut">
              <a:rPr lang="nl-NL" smtClean="0"/>
              <a:pPr/>
              <a:t>2-5-2011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0FA-503B-447F-A02E-6BF1D880434F}" type="datetimeFigureOut">
              <a:rPr lang="nl-NL" smtClean="0"/>
              <a:pPr/>
              <a:t>2-5-2011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het opmaakprofiel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opmaakprofielen van de modeltekst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opmaakprofielen van de modeltekst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0FA-503B-447F-A02E-6BF1D880434F}" type="datetimeFigureOut">
              <a:rPr lang="nl-NL" smtClean="0"/>
              <a:pPr/>
              <a:t>2-5-2011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het opmaakprofiel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opmaakprofielen van de modeltekst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0FA-503B-447F-A02E-6BF1D880434F}" type="datetimeFigureOut">
              <a:rPr lang="nl-NL" smtClean="0"/>
              <a:pPr/>
              <a:t>2-5-2011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het opmaakprofiel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opmaakprofielen van de modeltekst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38F0FA-503B-447F-A02E-6BF1D880434F}" type="datetimeFigureOut">
              <a:rPr lang="nl-NL" smtClean="0"/>
              <a:pPr/>
              <a:t>2-5-2011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Inhoudelijke criteria (Expertgroep)</a:t>
            </a:r>
            <a:endParaRPr lang="nl-NL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lvl="0"/>
            <a:r>
              <a:rPr lang="nl-NL" sz="2000" dirty="0" smtClean="0"/>
              <a:t>Duidelijkheid </a:t>
            </a:r>
            <a:r>
              <a:rPr lang="nl-NL" sz="2000" dirty="0" smtClean="0"/>
              <a:t>over de plek in de familiestructuur (horizontaal sectormodel, verticaal sectormodel, berichtcatalogus of koppelvlak)</a:t>
            </a:r>
          </a:p>
          <a:p>
            <a:pPr lvl="0"/>
            <a:r>
              <a:rPr lang="nl-NL" sz="2000" dirty="0" smtClean="0"/>
              <a:t>Organisatorische en functionele werkingsgebied moet duidelijk zijn </a:t>
            </a:r>
          </a:p>
          <a:p>
            <a:pPr lvl="0"/>
            <a:r>
              <a:rPr lang="nl-NL" sz="2000" dirty="0" smtClean="0"/>
              <a:t>Voldoet aan de regels van de StUF onderlaag (o.a. validerende schema’s)</a:t>
            </a:r>
          </a:p>
          <a:p>
            <a:pPr lvl="0"/>
            <a:r>
              <a:rPr lang="nl-NL" sz="2000" dirty="0" smtClean="0"/>
              <a:t>Voldoet aan de StUF specificatie voor protocolbindingen</a:t>
            </a:r>
          </a:p>
          <a:p>
            <a:pPr lvl="0"/>
            <a:r>
              <a:rPr lang="nl-NL" sz="2000" dirty="0" smtClean="0"/>
              <a:t>Een structuurplaatje opbouw schema’s (documentatieverplichting</a:t>
            </a:r>
            <a:r>
              <a:rPr lang="nl-NL" sz="2000" dirty="0" smtClean="0"/>
              <a:t>)</a:t>
            </a:r>
          </a:p>
          <a:p>
            <a:pPr lvl="0"/>
            <a:r>
              <a:rPr lang="nl-NL" sz="2000" dirty="0" smtClean="0"/>
              <a:t>Contactgegevens beheerder van berichtcatalogus</a:t>
            </a:r>
            <a:endParaRPr lang="nl-NL" sz="2000" dirty="0" smtClean="0"/>
          </a:p>
          <a:p>
            <a:pPr lvl="0"/>
            <a:r>
              <a:rPr lang="nl-NL" sz="2000" dirty="0" smtClean="0"/>
              <a:t>Voldoet aan naamgeving- en versienummering conventies en andere </a:t>
            </a:r>
            <a:r>
              <a:rPr lang="nl-NL" sz="2000" dirty="0" smtClean="0"/>
              <a:t>eisen (</a:t>
            </a:r>
            <a:r>
              <a:rPr lang="nl-NL" sz="2000" dirty="0" err="1" smtClean="0"/>
              <a:t>namespace</a:t>
            </a:r>
            <a:r>
              <a:rPr lang="nl-NL" sz="2000" dirty="0" smtClean="0"/>
              <a:t> conventies) </a:t>
            </a:r>
            <a:r>
              <a:rPr lang="nl-NL" sz="2000" dirty="0" smtClean="0"/>
              <a:t>die aan een sectormodel worden gesteld </a:t>
            </a:r>
            <a:r>
              <a:rPr lang="nl-NL" sz="2000" dirty="0" smtClean="0"/>
              <a:t>(zie best </a:t>
            </a:r>
            <a:r>
              <a:rPr lang="nl-NL" sz="2000" dirty="0" err="1" smtClean="0"/>
              <a:t>practices</a:t>
            </a:r>
            <a:r>
              <a:rPr lang="nl-NL" sz="2000" dirty="0" smtClean="0"/>
              <a:t> </a:t>
            </a:r>
            <a:r>
              <a:rPr lang="nl-NL" sz="2000" dirty="0" smtClean="0"/>
              <a:t>document: </a:t>
            </a:r>
            <a:r>
              <a:rPr lang="nl-NL" sz="2000" smtClean="0"/>
              <a:t>comply </a:t>
            </a:r>
            <a:r>
              <a:rPr lang="nl-NL" sz="2000" dirty="0" err="1" smtClean="0"/>
              <a:t>or</a:t>
            </a:r>
            <a:r>
              <a:rPr lang="nl-NL" sz="2000" dirty="0" smtClean="0"/>
              <a:t> </a:t>
            </a:r>
            <a:r>
              <a:rPr lang="nl-NL" sz="2000" dirty="0" err="1" smtClean="0"/>
              <a:t>explain</a:t>
            </a:r>
            <a:r>
              <a:rPr lang="nl-NL" sz="2000" dirty="0" smtClean="0"/>
              <a:t> )</a:t>
            </a:r>
            <a:endParaRPr lang="nl-NL" sz="2000" dirty="0" smtClean="0"/>
          </a:p>
          <a:p>
            <a:pPr lvl="0"/>
            <a:r>
              <a:rPr lang="nl-NL" sz="2000" dirty="0" smtClean="0"/>
              <a:t>Optimaal hergebruik bestaande </a:t>
            </a:r>
            <a:r>
              <a:rPr lang="nl-NL" sz="2000" dirty="0" err="1" smtClean="0"/>
              <a:t>StUF-onderdelen</a:t>
            </a:r>
            <a:endParaRPr lang="nl-NL" sz="2000" dirty="0" smtClean="0"/>
          </a:p>
          <a:p>
            <a:pPr lvl="0"/>
            <a:r>
              <a:rPr lang="nl-NL" sz="2000" dirty="0" smtClean="0"/>
              <a:t>Geen conflicten met andere </a:t>
            </a:r>
            <a:r>
              <a:rPr lang="nl-NL" sz="2000" dirty="0" err="1" smtClean="0"/>
              <a:t>StUF-onderdelen</a:t>
            </a:r>
            <a:endParaRPr lang="nl-NL" sz="2000" dirty="0" smtClean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u="sng" dirty="0" smtClean="0"/>
              <a:t>beheersmatige/bestuurlijke criteria</a:t>
            </a:r>
            <a:r>
              <a:rPr lang="nl-NL" dirty="0" smtClean="0"/>
              <a:t> (StUF Regiegroep)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lvl="0"/>
            <a:r>
              <a:rPr lang="nl-NL" dirty="0" err="1" smtClean="0"/>
              <a:t>Beheercontinuiteit</a:t>
            </a:r>
            <a:r>
              <a:rPr lang="nl-NL" dirty="0" smtClean="0"/>
              <a:t> &gt;= 3 jaar</a:t>
            </a:r>
          </a:p>
          <a:p>
            <a:pPr lvl="0"/>
            <a:r>
              <a:rPr lang="nl-NL" dirty="0" smtClean="0"/>
              <a:t>Duidelijkheid afhankelijkheid met andere StUF onderdelen (in bijv. een configuratieplaatje)</a:t>
            </a:r>
          </a:p>
          <a:p>
            <a:pPr lvl="0"/>
            <a:r>
              <a:rPr lang="nl-NL" dirty="0" smtClean="0"/>
              <a:t>Release beleid incl. releasefrequentie en aansluitend op afhankelijke familieleden</a:t>
            </a:r>
          </a:p>
          <a:p>
            <a:pPr lvl="0"/>
            <a:r>
              <a:rPr lang="nl-NL" dirty="0" smtClean="0"/>
              <a:t>Heldere besluitvorming- en participatiestructuur</a:t>
            </a:r>
          </a:p>
          <a:p>
            <a:pPr lvl="0"/>
            <a:r>
              <a:rPr lang="nl-NL" dirty="0" smtClean="0"/>
              <a:t>Vaste vertegenwoordiger beheerorganisatie in regiegroep</a:t>
            </a:r>
          </a:p>
          <a:p>
            <a:pPr lvl="0"/>
            <a:r>
              <a:rPr lang="nl-NL" dirty="0" smtClean="0"/>
              <a:t>Specificaties publiekelijk toegankelijk</a:t>
            </a:r>
          </a:p>
          <a:p>
            <a:pPr lvl="0"/>
            <a:r>
              <a:rPr lang="nl-NL" dirty="0" smtClean="0"/>
              <a:t>Beschreven beheermodel analoog aan StUF beheermodel</a:t>
            </a:r>
          </a:p>
          <a:p>
            <a:r>
              <a:rPr lang="nl-NL" dirty="0" smtClean="0"/>
              <a:t>Inzicht in (voorgenomen) implementaties</a:t>
            </a:r>
            <a:endParaRPr lang="nl-NL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109</TotalTime>
  <Words>157</Words>
  <Application>Microsoft Office PowerPoint</Application>
  <PresentationFormat>Diavoorstelling (4:3)</PresentationFormat>
  <Paragraphs>19</Paragraphs>
  <Slides>2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2</vt:i4>
      </vt:variant>
    </vt:vector>
  </HeadingPairs>
  <TitlesOfParts>
    <vt:vector size="3" baseType="lpstr">
      <vt:lpstr>Office-thema</vt:lpstr>
      <vt:lpstr>Inhoudelijke criteria (Expertgroep)</vt:lpstr>
      <vt:lpstr>beheersmatige/bestuurlijke criteria (StUF Regiegroep)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Inhoudelijke criteria (Expertgroep)</dc:title>
  <cp:lastModifiedBy>Korver</cp:lastModifiedBy>
  <cp:revision>13</cp:revision>
  <dcterms:modified xsi:type="dcterms:W3CDTF">2011-05-02T10:50:26Z</dcterms:modified>
</cp:coreProperties>
</file>